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1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33" autoAdjust="0"/>
    <p:restoredTop sz="94713" autoAdjust="0"/>
  </p:normalViewPr>
  <p:slideViewPr>
    <p:cSldViewPr>
      <p:cViewPr>
        <p:scale>
          <a:sx n="70" d="100"/>
          <a:sy n="70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40" y="-6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F3B93-F9F7-4E68-841A-A8DD15670D31}" type="datetimeFigureOut">
              <a:rPr lang="en-GB" smtClean="0"/>
              <a:t>07/03/2014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FBD9B-3937-49BA-B6D5-183B11D805B7}" type="slidenum">
              <a:rPr lang="en-GB" smtClean="0"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0F929-9A8D-4366-A0D5-7FCB444FE4DB}" type="datetimeFigureOut">
              <a:rPr lang="fr-FR" smtClean="0"/>
              <a:pPr/>
              <a:t>07/03/2014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1FD84-5F42-4DA5-80A5-A88CFCEF15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FD84-5F42-4DA5-80A5-A88CFCEF15F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FD84-5F42-4DA5-80A5-A88CFCEF15F1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solidFill>
            <a:srgbClr val="125160"/>
          </a:solidFill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GB" noProof="0" smtClean="0"/>
              <a:t>Click to insert title</a:t>
            </a:r>
            <a:endParaRPr lang="en-GB" noProof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solidFill>
            <a:srgbClr val="125160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insert authors</a:t>
            </a:r>
            <a:endParaRPr lang="en-GB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fr-FR" smtClean="0"/>
              <a:t>STS N°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fr-FR" smtClean="0"/>
              <a:t>TRA2014  Paris 14-17 avril  2014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691680" y="332656"/>
            <a:ext cx="5904656" cy="1143000"/>
          </a:xfrm>
          <a:solidFill>
            <a:schemeClr val="bg1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GB" noProof="0" smtClean="0"/>
              <a:t>Click to insert title</a:t>
            </a:r>
            <a:endParaRPr lang="en-GB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853136"/>
          </a:xfrm>
          <a:solidFill>
            <a:schemeClr val="bg1"/>
          </a:solidFill>
        </p:spPr>
        <p:txBody>
          <a:bodyPr lIns="180000" tIns="180000" rIns="108000" bIns="108000"/>
          <a:lstStyle>
            <a:lvl1pPr>
              <a:buClr>
                <a:srgbClr val="00B050"/>
              </a:buClr>
              <a:buFont typeface="Wingdings" pitchFamily="2" charset="2"/>
              <a:buChar char="§"/>
              <a:defRPr/>
            </a:lvl1pPr>
            <a:lvl2pPr>
              <a:buClr>
                <a:srgbClr val="00B050"/>
              </a:buClr>
              <a:buFont typeface="Wingdings" pitchFamily="2" charset="2"/>
              <a:buChar char="Ø"/>
              <a:defRPr baseline="0"/>
            </a:lvl2pPr>
            <a:lvl3pPr>
              <a:buClr>
                <a:srgbClr val="00B050"/>
              </a:buClr>
              <a:defRPr baseline="0"/>
            </a:lvl3pPr>
            <a:lvl4pPr>
              <a:buClr>
                <a:srgbClr val="00B050"/>
              </a:buClr>
              <a:defRPr/>
            </a:lvl4pPr>
            <a:lvl5pPr>
              <a:buClr>
                <a:srgbClr val="00B050"/>
              </a:buClr>
              <a:defRPr/>
            </a:lvl5pPr>
          </a:lstStyle>
          <a:p>
            <a:pPr lvl="0"/>
            <a:r>
              <a:rPr lang="en-GB" noProof="0" dirty="0" smtClean="0"/>
              <a:t>Click to insert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  <a:endParaRPr lang="en-GB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946448" cy="260648"/>
          </a:xfrm>
        </p:spPr>
        <p:txBody>
          <a:bodyPr/>
          <a:lstStyle/>
          <a:p>
            <a:r>
              <a:rPr lang="fr-FR" smtClean="0"/>
              <a:t>STS N°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988768" y="6525344"/>
            <a:ext cx="2895600" cy="260648"/>
          </a:xfrm>
        </p:spPr>
        <p:txBody>
          <a:bodyPr/>
          <a:lstStyle/>
          <a:p>
            <a:r>
              <a:rPr lang="fr-FR" dirty="0" smtClean="0"/>
              <a:t>TRA2014  Paris 14-17 avril  2014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72400" y="6525344"/>
            <a:ext cx="514400" cy="260648"/>
          </a:xfrm>
        </p:spPr>
        <p:txBody>
          <a:bodyPr/>
          <a:lstStyle/>
          <a:p>
            <a:fld id="{B3E5AA85-85BB-43A1-BF43-DA66573940F1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32" descr="tra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697278" cy="81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7956376" y="404664"/>
            <a:ext cx="792088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Please insert here your affiliation logo</a:t>
            </a:r>
            <a:endParaRPr lang="en-GB" dirty="0"/>
          </a:p>
        </p:txBody>
      </p:sp>
      <p:sp>
        <p:nvSpPr>
          <p:cNvPr id="9" name="Espace réservé du pied de page 4"/>
          <p:cNvSpPr txBox="1">
            <a:spLocks/>
          </p:cNvSpPr>
          <p:nvPr userDrawn="1"/>
        </p:nvSpPr>
        <p:spPr>
          <a:xfrm>
            <a:off x="1691680" y="6525344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author’s name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insert title</a:t>
            </a:r>
            <a:endParaRPr lang="en-GB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781128"/>
          </a:xfrm>
          <a:solidFill>
            <a:schemeClr val="bg1"/>
          </a:solidFill>
        </p:spPr>
        <p:txBody>
          <a:bodyPr lIns="108000" tIns="108000" rIns="72000" bIns="72000"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inset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  <a:endParaRPr lang="en-GB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781128"/>
          </a:xfrm>
          <a:solidFill>
            <a:schemeClr val="bg1"/>
          </a:solidFill>
        </p:spPr>
        <p:txBody>
          <a:bodyPr lIns="108000" tIns="108000" rIns="72000" bIns="720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inset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  <a:endParaRPr lang="en-GB" noProof="0" dirty="0"/>
          </a:p>
        </p:txBody>
      </p:sp>
      <p:pic>
        <p:nvPicPr>
          <p:cNvPr id="8" name="Image 32" descr="tra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10" y="332656"/>
            <a:ext cx="1697278" cy="81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7956376" y="404664"/>
            <a:ext cx="864096" cy="10081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Please insert here your affiliation logo</a:t>
            </a:r>
            <a:endParaRPr lang="en-GB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946448" cy="260648"/>
          </a:xfrm>
        </p:spPr>
        <p:txBody>
          <a:bodyPr/>
          <a:lstStyle/>
          <a:p>
            <a:r>
              <a:rPr lang="fr-FR" smtClean="0"/>
              <a:t>STS N°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988768" y="6525344"/>
            <a:ext cx="2895600" cy="260648"/>
          </a:xfrm>
        </p:spPr>
        <p:txBody>
          <a:bodyPr/>
          <a:lstStyle/>
          <a:p>
            <a:r>
              <a:rPr lang="fr-FR" dirty="0" smtClean="0"/>
              <a:t>TRA2014  Paris 14-17 avril  2014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72400" y="6525344"/>
            <a:ext cx="514400" cy="260648"/>
          </a:xfrm>
        </p:spPr>
        <p:txBody>
          <a:bodyPr/>
          <a:lstStyle/>
          <a:p>
            <a:fld id="{B3E5AA85-85BB-43A1-BF43-DA66573940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pied de page 4"/>
          <p:cNvSpPr txBox="1">
            <a:spLocks/>
          </p:cNvSpPr>
          <p:nvPr userDrawn="1"/>
        </p:nvSpPr>
        <p:spPr>
          <a:xfrm>
            <a:off x="1691680" y="6525344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author’s name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51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5904656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Click to insert title</a:t>
            </a:r>
            <a:endParaRPr lang="en-GB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insert text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  <a:endParaRPr lang="en-GB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92D050"/>
                </a:solidFill>
              </a:defRPr>
            </a:lvl1pPr>
          </a:lstStyle>
          <a:p>
            <a:r>
              <a:rPr lang="fr-FR" smtClean="0"/>
              <a:t>STS N°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92D050"/>
                </a:solidFill>
              </a:defRPr>
            </a:lvl1pPr>
          </a:lstStyle>
          <a:p>
            <a:r>
              <a:rPr lang="fr-FR" dirty="0" smtClean="0"/>
              <a:t>TRA2014  Paris 14-17 avril  2014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aseline="0">
                <a:solidFill>
                  <a:srgbClr val="92D050"/>
                </a:solidFill>
              </a:defRPr>
            </a:lvl1pPr>
          </a:lstStyle>
          <a:p>
            <a:fld id="{B3E5AA85-85BB-43A1-BF43-DA66573940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05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B050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rgbClr val="125160"/>
          </a:solidFill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TITLE  OF THE PAPER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1752600"/>
          </a:xfrm>
          <a:solidFill>
            <a:srgbClr val="125160"/>
          </a:solidFill>
        </p:spPr>
        <p:txBody>
          <a:bodyPr>
            <a:normAutofit lnSpcReduction="10000"/>
          </a:bodyPr>
          <a:lstStyle/>
          <a:p>
            <a:pPr algn="l" defTabSz="4175125">
              <a:defRPr/>
            </a:pPr>
            <a:r>
              <a:rPr lang="en-GB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Author 1 (presenting) Name, First name*,</a:t>
            </a:r>
            <a:r>
              <a:rPr lang="en-GB" sz="2000" dirty="0">
                <a:solidFill>
                  <a:schemeClr val="bg1"/>
                </a:solidFill>
                <a:latin typeface="Arial" charset="0"/>
              </a:rPr>
              <a:t> Organisation, </a:t>
            </a:r>
            <a:r>
              <a:rPr lang="en-GB" sz="2000" dirty="0" smtClean="0">
                <a:solidFill>
                  <a:schemeClr val="bg1"/>
                </a:solidFill>
                <a:latin typeface="Arial" charset="0"/>
              </a:rPr>
              <a:t>Country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  <a:p>
            <a:pPr algn="l" defTabSz="4175125">
              <a:defRPr/>
            </a:pP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Author 2 Name, First name,</a:t>
            </a:r>
            <a:r>
              <a:rPr lang="en-GB" sz="2000" dirty="0">
                <a:solidFill>
                  <a:schemeClr val="bg1"/>
                </a:solidFill>
                <a:latin typeface="Arial" charset="0"/>
              </a:rPr>
              <a:t> Organisation, Country</a:t>
            </a:r>
          </a:p>
          <a:p>
            <a:pPr algn="l" defTabSz="4175125">
              <a:defRPr/>
            </a:pP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Author 3 Name, First name,</a:t>
            </a:r>
            <a:r>
              <a:rPr lang="en-GB" sz="2000" dirty="0">
                <a:solidFill>
                  <a:schemeClr val="bg1"/>
                </a:solidFill>
                <a:latin typeface="Arial" charset="0"/>
              </a:rPr>
              <a:t> Organisation, </a:t>
            </a:r>
            <a:r>
              <a:rPr lang="en-GB" sz="2000" dirty="0" smtClean="0">
                <a:solidFill>
                  <a:schemeClr val="bg1"/>
                </a:solidFill>
                <a:latin typeface="Arial" charset="0"/>
              </a:rPr>
              <a:t>Country</a:t>
            </a:r>
          </a:p>
          <a:p>
            <a:pPr algn="l" defTabSz="4175125">
              <a:defRPr/>
            </a:pPr>
            <a:endParaRPr lang="en-GB" sz="1800" dirty="0" smtClean="0">
              <a:solidFill>
                <a:schemeClr val="bg1"/>
              </a:solidFill>
              <a:latin typeface="Arial" charset="0"/>
            </a:endParaRPr>
          </a:p>
          <a:p>
            <a:pPr algn="l" defTabSz="4175125">
              <a:defRPr/>
            </a:pPr>
            <a:r>
              <a:rPr lang="en-GB" sz="1800" i="1" dirty="0" smtClean="0">
                <a:solidFill>
                  <a:schemeClr val="bg1"/>
                </a:solidFill>
                <a:latin typeface="Arial" charset="0"/>
              </a:rPr>
              <a:t>* presenting_author@email.org</a:t>
            </a:r>
            <a:endParaRPr lang="en-GB" sz="1800" i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7" name="Image 32" descr="tra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2132162" cy="101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88640"/>
            <a:ext cx="3181325" cy="124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7524328" y="0"/>
            <a:ext cx="1440160" cy="13407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Please insert here your affiliation logo</a:t>
            </a:r>
            <a:endParaRPr lang="en-GB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STS N°</a:t>
            </a:r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TRA2014  Paris 14-17 avril  2014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Instructions (Calibri 44)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Level 1 in Calibri 32</a:t>
            </a:r>
          </a:p>
          <a:p>
            <a:pPr lvl="1"/>
            <a:r>
              <a:rPr lang="en-GB" dirty="0" smtClean="0"/>
              <a:t> Please use the mask and respect this template</a:t>
            </a:r>
          </a:p>
          <a:p>
            <a:pPr lvl="1"/>
            <a:r>
              <a:rPr lang="en-GB" dirty="0" smtClean="0"/>
              <a:t> Level 2 in Calibri 28</a:t>
            </a:r>
          </a:p>
          <a:p>
            <a:pPr lvl="2"/>
            <a:r>
              <a:rPr lang="en-GB" dirty="0" smtClean="0"/>
              <a:t>Level 3 in Calibri 24</a:t>
            </a:r>
          </a:p>
          <a:p>
            <a:r>
              <a:rPr lang="en-GB" dirty="0" smtClean="0"/>
              <a:t>Affiliation’s logo </a:t>
            </a:r>
            <a:r>
              <a:rPr lang="en-GB" dirty="0" smtClean="0"/>
              <a:t>(header)</a:t>
            </a:r>
            <a:endParaRPr lang="en-GB" dirty="0" smtClean="0"/>
          </a:p>
          <a:p>
            <a:pPr lvl="1"/>
            <a:r>
              <a:rPr lang="en-GB" dirty="0" smtClean="0"/>
              <a:t> Insert it on the top right of the first page</a:t>
            </a:r>
          </a:p>
          <a:p>
            <a:pPr lvl="1"/>
            <a:r>
              <a:rPr lang="en-GB" dirty="0" smtClean="0"/>
              <a:t> Insert it on the top right of the two last slides of the mask</a:t>
            </a:r>
          </a:p>
          <a:p>
            <a:pPr lvl="2"/>
            <a:r>
              <a:rPr lang="en-GB" dirty="0" smtClean="0"/>
              <a:t>Do not exceed the size of the light green rectangle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STS N°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TRA2014  Paris 14-17 avril  2014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AA85-85BB-43A1-BF43-DA66573940F1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Instructions (</a:t>
            </a:r>
            <a:r>
              <a:rPr lang="en-GB" dirty="0" err="1" smtClean="0"/>
              <a:t>cont’n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Page footer</a:t>
            </a:r>
          </a:p>
          <a:p>
            <a:pPr lvl="1"/>
            <a:r>
              <a:rPr lang="en-GB" dirty="0" smtClean="0"/>
              <a:t> Please open the mask, and add your session number after STS N° in the bottom left box</a:t>
            </a:r>
          </a:p>
          <a:p>
            <a:pPr lvl="1"/>
            <a:r>
              <a:rPr lang="en-GB" dirty="0" smtClean="0"/>
              <a:t> </a:t>
            </a:r>
            <a:r>
              <a:rPr lang="en-GB" dirty="0" smtClean="0"/>
              <a:t>Please add the first author’s name (et al. if more authors) in the second bottom box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Please strictly comply with this template !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STS N°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TRA2014  Paris 14-17 avril  2014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AA85-85BB-43A1-BF43-DA66573940F1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120680" cy="1143000"/>
          </a:xfrm>
          <a:solidFill>
            <a:schemeClr val="bg1"/>
          </a:solidFill>
        </p:spPr>
        <p:txBody>
          <a:bodyPr/>
          <a:lstStyle/>
          <a:p>
            <a:r>
              <a:rPr lang="en-GB" smtClean="0"/>
              <a:t>Click to add title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00B050"/>
              </a:buClr>
              <a:buFont typeface="Wingdings" pitchFamily="2" charset="2"/>
              <a:buChar char="§"/>
            </a:pPr>
            <a:r>
              <a:rPr lang="en-GB" dirty="0" smtClean="0"/>
              <a:t> </a:t>
            </a:r>
            <a:r>
              <a:rPr lang="en-GB" dirty="0" smtClean="0"/>
              <a:t>Click </a:t>
            </a:r>
            <a:r>
              <a:rPr lang="en-GB" dirty="0" smtClean="0"/>
              <a:t>to add text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Ø"/>
            </a:pPr>
            <a:r>
              <a:rPr lang="en-GB" dirty="0" smtClean="0"/>
              <a:t> 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2">
              <a:buFont typeface="Wingdings" pitchFamily="2" charset="2"/>
              <a:buChar char="Ø"/>
            </a:pPr>
            <a:endParaRPr lang="en-GB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Ø"/>
            </a:pPr>
            <a:endParaRPr lang="en-GB" dirty="0" smtClean="0"/>
          </a:p>
          <a:p>
            <a:pPr>
              <a:buClr>
                <a:srgbClr val="00B050"/>
              </a:buClr>
              <a:buNone/>
            </a:pPr>
            <a:endParaRPr lang="en-GB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STS N°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AA85-85BB-43A1-BF43-DA66573940F1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TRA2014  Paris 14-17 avril  2014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105964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221</Words>
  <Application>Microsoft Office PowerPoint</Application>
  <PresentationFormat>Affichage à l'écran (4:3)</PresentationFormat>
  <Paragraphs>39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TITLE  OF THE PAPER </vt:lpstr>
      <vt:lpstr>Instructions (Calibri 44)</vt:lpstr>
      <vt:lpstr>Instructions (cont’n)</vt:lpstr>
      <vt:lpstr>Click to add title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Labarrere</dc:creator>
  <cp:lastModifiedBy>bj</cp:lastModifiedBy>
  <cp:revision>28</cp:revision>
  <dcterms:created xsi:type="dcterms:W3CDTF">2014-03-06T08:43:46Z</dcterms:created>
  <dcterms:modified xsi:type="dcterms:W3CDTF">2014-03-07T01:22:44Z</dcterms:modified>
</cp:coreProperties>
</file>